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804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553" autoAdjust="0"/>
    <p:restoredTop sz="94660"/>
  </p:normalViewPr>
  <p:slideViewPr>
    <p:cSldViewPr>
      <p:cViewPr varScale="1">
        <p:scale>
          <a:sx n="92" d="100"/>
          <a:sy n="92" d="100"/>
        </p:scale>
        <p:origin x="-6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96BCF02-F2FE-499D-91C2-66076FBF5507}" type="datetimeFigureOut">
              <a:rPr lang="en-US" smtClean="0"/>
              <a:pPr/>
              <a:t>8/19/12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301A36C-F9EF-4913-9B2A-4D7E03F5D3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bout-france.com/regions/picardy.htm" TargetMode="External"/><Relationship Id="rId4" Type="http://schemas.openxmlformats.org/officeDocument/2006/relationships/hyperlink" Target="http://www.france-pub.com/region/picardy.html" TargetMode="External"/><Relationship Id="rId5" Type="http://schemas.openxmlformats.org/officeDocument/2006/relationships/hyperlink" Target="http://www.placesinfrance.com/picardie_history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Picardi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2971800"/>
          </a:xfrm>
        </p:spPr>
        <p:txBody>
          <a:bodyPr>
            <a:normAutofit/>
          </a:bodyPr>
          <a:lstStyle/>
          <a:p>
            <a:pPr algn="ctr"/>
            <a:r>
              <a:rPr lang="en-US" sz="10700" b="1" dirty="0" smtClean="0">
                <a:latin typeface="Broadway" pitchFamily="82" charset="0"/>
              </a:rPr>
              <a:t>Picardie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667000"/>
            <a:ext cx="6781800" cy="236220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smtClean="0">
                <a:latin typeface="Bradley Hand ITC" pitchFamily="66" charset="0"/>
              </a:rPr>
              <a:t>By: </a:t>
            </a:r>
            <a:r>
              <a:rPr lang="en-US" sz="4400" dirty="0" err="1" smtClean="0">
                <a:latin typeface="Bradley Hand ITC" pitchFamily="66" charset="0"/>
              </a:rPr>
              <a:t>Kaitlyn</a:t>
            </a:r>
            <a:r>
              <a:rPr lang="en-US" sz="4400" dirty="0" smtClean="0">
                <a:latin typeface="Bradley Hand ITC" pitchFamily="66" charset="0"/>
              </a:rPr>
              <a:t> Kimball</a:t>
            </a:r>
            <a:endParaRPr lang="en-US" sz="4400" dirty="0">
              <a:latin typeface="Bradley Hand ITC" pitchFamily="66" charset="0"/>
            </a:endParaRPr>
          </a:p>
        </p:txBody>
      </p:sp>
      <p:pic>
        <p:nvPicPr>
          <p:cNvPr id="5122" name="Picture 2" descr="C:\Users\Viers Hearing\Desktop\vallee-bresles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50"/>
            <a:ext cx="9144000" cy="320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latin typeface="Broadway" pitchFamily="82" charset="0"/>
              </a:rPr>
              <a:t>Bibliographie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http://en.wikipedia.org/wiki/Picardie</a:t>
            </a:r>
            <a:endParaRPr lang="en-US" dirty="0" smtClean="0"/>
          </a:p>
          <a:p>
            <a:pPr algn="ctr"/>
            <a:r>
              <a:rPr lang="en-US" dirty="0" smtClean="0">
                <a:hlinkClick r:id="rId3"/>
              </a:rPr>
              <a:t>http://about-france.com/regions/picardy.htm</a:t>
            </a:r>
            <a:endParaRPr lang="en-US" dirty="0" smtClean="0"/>
          </a:p>
          <a:p>
            <a:pPr algn="ctr"/>
            <a:r>
              <a:rPr lang="en-US" dirty="0" smtClean="0">
                <a:hlinkClick r:id="rId4"/>
              </a:rPr>
              <a:t>http://www.france-pub.com/region/picardy.html</a:t>
            </a:r>
            <a:endParaRPr lang="en-US" dirty="0" smtClean="0"/>
          </a:p>
          <a:p>
            <a:pPr algn="ctr"/>
            <a:r>
              <a:rPr lang="en-US" dirty="0" smtClean="0">
                <a:hlinkClick r:id="rId5"/>
              </a:rPr>
              <a:t>http://www.placesinfrance.com/picardie_history.html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roadway" pitchFamily="82" charset="0"/>
              </a:rPr>
              <a:t>Picardie</a:t>
            </a:r>
            <a:endParaRPr lang="en-US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Bradley Hand ITC" pitchFamily="66" charset="0"/>
              </a:rPr>
              <a:t>Nom de la region: </a:t>
            </a:r>
            <a:r>
              <a:rPr lang="en-US" dirty="0" smtClean="0">
                <a:latin typeface="Bradley Hand ITC" pitchFamily="66" charset="0"/>
              </a:rPr>
              <a:t>Picardie</a:t>
            </a:r>
          </a:p>
          <a:p>
            <a:pPr>
              <a:buNone/>
            </a:pPr>
            <a:r>
              <a:rPr lang="en-US" b="1" dirty="0" smtClean="0">
                <a:latin typeface="Bradley Hand ITC" pitchFamily="66" charset="0"/>
              </a:rPr>
              <a:t>Sa </a:t>
            </a:r>
            <a:r>
              <a:rPr lang="en-US" b="1" dirty="0" err="1" smtClean="0">
                <a:latin typeface="Bradley Hand ITC" pitchFamily="66" charset="0"/>
              </a:rPr>
              <a:t>capitale</a:t>
            </a:r>
            <a:r>
              <a:rPr lang="en-US" b="1" dirty="0" smtClean="0">
                <a:latin typeface="Bradley Hand ITC" pitchFamily="66" charset="0"/>
              </a:rPr>
              <a:t>: </a:t>
            </a:r>
            <a:r>
              <a:rPr lang="en-US" dirty="0" smtClean="0">
                <a:latin typeface="Bradley Hand ITC" pitchFamily="66" charset="0"/>
              </a:rPr>
              <a:t>Amiens</a:t>
            </a:r>
          </a:p>
          <a:p>
            <a:pPr>
              <a:buNone/>
            </a:pPr>
            <a:r>
              <a:rPr lang="en-US" b="1" dirty="0" smtClean="0">
                <a:latin typeface="Bradley Hand ITC" pitchFamily="66" charset="0"/>
              </a:rPr>
              <a:t>                     Son  </a:t>
            </a:r>
            <a:r>
              <a:rPr lang="en-US" b="1" dirty="0" err="1" smtClean="0">
                <a:latin typeface="Bradley Hand ITC" pitchFamily="66" charset="0"/>
              </a:rPr>
              <a:t>drapeau</a:t>
            </a:r>
            <a:r>
              <a:rPr lang="en-US" b="1" dirty="0" smtClean="0">
                <a:latin typeface="Bradley Hand ITC" pitchFamily="66" charset="0"/>
              </a:rPr>
              <a:t>: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1026" name="Picture 2" descr="C:\Users\Viers Hearing\Pictures\flagge-picardi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352800"/>
            <a:ext cx="5351838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Broadway" pitchFamily="82" charset="0"/>
              </a:rPr>
              <a:t>Geographic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Bradley Hand ITC" pitchFamily="66" charset="0"/>
              </a:rPr>
              <a:t>Situation geographic- </a:t>
            </a:r>
            <a:r>
              <a:rPr lang="en-US" b="1" dirty="0" err="1" smtClean="0">
                <a:latin typeface="Bradley Hand ITC" pitchFamily="66" charset="0"/>
              </a:rPr>
              <a:t>nord</a:t>
            </a:r>
            <a:r>
              <a:rPr lang="en-US" b="1" dirty="0" smtClean="0">
                <a:latin typeface="Bradley Hand ITC" pitchFamily="66" charset="0"/>
              </a:rPr>
              <a:t> de la France, 3 </a:t>
            </a:r>
            <a:r>
              <a:rPr lang="fr-FR" b="1" dirty="0" smtClean="0">
                <a:latin typeface="Bradley Hand ITC" pitchFamily="66" charset="0"/>
              </a:rPr>
              <a:t>principales rivières (Somme, Aisne, et Oise) Le sole est plat. </a:t>
            </a:r>
            <a:endParaRPr lang="fr-FR" b="1" dirty="0">
              <a:latin typeface="Bradley Hand ITC" pitchFamily="66" charset="0"/>
            </a:endParaRPr>
          </a:p>
        </p:txBody>
      </p:sp>
      <p:pic>
        <p:nvPicPr>
          <p:cNvPr id="1026" name="Picture 2" descr="C:\Users\Viers Hearing\Desktop\CARTE_~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743200"/>
            <a:ext cx="3886200" cy="3871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Broadway" pitchFamily="82" charset="0"/>
              </a:rPr>
              <a:t>Geographic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sz="4800" dirty="0" smtClean="0">
                <a:latin typeface="Bradley Hand ITC" pitchFamily="66" charset="0"/>
              </a:rPr>
              <a:t>Les climats est </a:t>
            </a:r>
            <a:r>
              <a:rPr lang="fr-FR" sz="4800" dirty="0" err="1" smtClean="0">
                <a:latin typeface="Bradley Hand ITC" pitchFamily="66" charset="0"/>
              </a:rPr>
              <a:t>ocanique</a:t>
            </a:r>
            <a:r>
              <a:rPr lang="fr-FR" sz="4800" dirty="0" smtClean="0">
                <a:latin typeface="Bradley Hand ITC" pitchFamily="66" charset="0"/>
              </a:rPr>
              <a:t>. Personnes croitre </a:t>
            </a:r>
            <a:r>
              <a:rPr lang="fr-FR" sz="4800" dirty="0" err="1" smtClean="0">
                <a:latin typeface="Bradley Hand ITC" pitchFamily="66" charset="0"/>
              </a:rPr>
              <a:t>sugar</a:t>
            </a:r>
            <a:r>
              <a:rPr lang="fr-FR" sz="4800" dirty="0" smtClean="0">
                <a:latin typeface="Bradley Hand ITC" pitchFamily="66" charset="0"/>
              </a:rPr>
              <a:t> </a:t>
            </a:r>
            <a:r>
              <a:rPr lang="fr-FR" sz="4800" dirty="0" err="1" smtClean="0">
                <a:latin typeface="Bradley Hand ITC" pitchFamily="66" charset="0"/>
              </a:rPr>
              <a:t>beets</a:t>
            </a:r>
            <a:r>
              <a:rPr lang="fr-FR" sz="4800" dirty="0" smtClean="0">
                <a:latin typeface="Bradley Hand ITC" pitchFamily="66" charset="0"/>
              </a:rPr>
              <a:t>, </a:t>
            </a:r>
            <a:r>
              <a:rPr lang="fr-FR" sz="4800" dirty="0" err="1" smtClean="0">
                <a:latin typeface="Bradley Hand ITC" pitchFamily="66" charset="0"/>
              </a:rPr>
              <a:t>wheat</a:t>
            </a:r>
            <a:r>
              <a:rPr lang="fr-FR" sz="4800" dirty="0" smtClean="0">
                <a:latin typeface="Bradley Hand ITC" pitchFamily="66" charset="0"/>
              </a:rPr>
              <a:t>, </a:t>
            </a:r>
            <a:r>
              <a:rPr lang="fr-FR" sz="4800" dirty="0" err="1" smtClean="0">
                <a:latin typeface="Bradley Hand ITC" pitchFamily="66" charset="0"/>
              </a:rPr>
              <a:t>barley</a:t>
            </a:r>
            <a:r>
              <a:rPr lang="fr-FR" sz="4800" dirty="0" smtClean="0">
                <a:latin typeface="Bradley Hand ITC" pitchFamily="66" charset="0"/>
              </a:rPr>
              <a:t>, et pommes de terre.</a:t>
            </a:r>
            <a:endParaRPr lang="en-US" sz="4800" dirty="0">
              <a:latin typeface="Bradley Hand ITC" pitchFamily="66" charset="0"/>
            </a:endParaRPr>
          </a:p>
        </p:txBody>
      </p:sp>
      <p:pic>
        <p:nvPicPr>
          <p:cNvPr id="4098" name="Picture 2" descr="C:\Users\Viers Hearing\Desktop\picar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591050"/>
            <a:ext cx="2933700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249362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latin typeface="Broadway" pitchFamily="82" charset="0"/>
              </a:rPr>
              <a:t>Villes</a:t>
            </a:r>
            <a:r>
              <a:rPr lang="en-US" b="1" dirty="0" smtClean="0">
                <a:latin typeface="Broadway" pitchFamily="82" charset="0"/>
              </a:rPr>
              <a:t> et </a:t>
            </a:r>
            <a:r>
              <a:rPr lang="en-US" b="1" dirty="0" err="1" smtClean="0">
                <a:latin typeface="Broadway" pitchFamily="82" charset="0"/>
              </a:rPr>
              <a:t>principales</a:t>
            </a:r>
            <a:r>
              <a:rPr lang="en-US" b="1" dirty="0" smtClean="0">
                <a:latin typeface="Broadway" pitchFamily="82" charset="0"/>
              </a:rPr>
              <a:t> </a:t>
            </a:r>
            <a:r>
              <a:rPr lang="en-US" b="1" dirty="0" err="1" smtClean="0">
                <a:latin typeface="Broadway" pitchFamily="82" charset="0"/>
              </a:rPr>
              <a:t>villes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620000" cy="47545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4800" dirty="0" err="1" smtClean="0">
                <a:latin typeface="Bradley Hand ITC" pitchFamily="66" charset="0"/>
              </a:rPr>
              <a:t>Criel</a:t>
            </a:r>
            <a:endParaRPr lang="en-US" sz="4800" dirty="0" smtClean="0">
              <a:latin typeface="Bradley Hand ITC" pitchFamily="66" charset="0"/>
            </a:endParaRPr>
          </a:p>
          <a:p>
            <a:pPr algn="ctr">
              <a:buNone/>
            </a:pPr>
            <a:r>
              <a:rPr lang="en-US" sz="4800" dirty="0" smtClean="0">
                <a:latin typeface="Bradley Hand ITC" pitchFamily="66" charset="0"/>
              </a:rPr>
              <a:t>Beauvais</a:t>
            </a:r>
          </a:p>
          <a:p>
            <a:pPr algn="ctr">
              <a:buNone/>
            </a:pPr>
            <a:r>
              <a:rPr lang="en-US" sz="4800" dirty="0" err="1" smtClean="0">
                <a:latin typeface="Bradley Hand ITC" pitchFamily="66" charset="0"/>
              </a:rPr>
              <a:t>Senlis</a:t>
            </a:r>
            <a:r>
              <a:rPr lang="en-US" sz="4800" dirty="0" smtClean="0">
                <a:latin typeface="Bradley Hand ITC" pitchFamily="66" charset="0"/>
              </a:rPr>
              <a:t> </a:t>
            </a:r>
          </a:p>
          <a:p>
            <a:pPr algn="ctr">
              <a:buNone/>
            </a:pPr>
            <a:r>
              <a:rPr lang="en-US" sz="4800" b="1" dirty="0" smtClean="0">
                <a:latin typeface="Bradley Hand ITC" pitchFamily="66" charset="0"/>
              </a:rPr>
              <a:t>Lille</a:t>
            </a:r>
          </a:p>
          <a:p>
            <a:pPr algn="ctr">
              <a:buNone/>
            </a:pPr>
            <a:r>
              <a:rPr lang="en-US" sz="4800" b="1" dirty="0" smtClean="0">
                <a:latin typeface="Bradley Hand ITC" pitchFamily="66" charset="0"/>
              </a:rPr>
              <a:t>Amiens</a:t>
            </a:r>
          </a:p>
          <a:p>
            <a:pPr algn="ctr">
              <a:buNone/>
            </a:pPr>
            <a:r>
              <a:rPr lang="en-US" sz="4800" b="1" dirty="0" smtClean="0">
                <a:latin typeface="Bradley Hand ITC" pitchFamily="66" charset="0"/>
              </a:rPr>
              <a:t>Calais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 descr="C:\Users\Viers Hearing\Desktop\criel-sur-mer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63163">
            <a:off x="704390" y="1771190"/>
            <a:ext cx="2567470" cy="2567470"/>
          </a:xfrm>
          <a:prstGeom prst="rect">
            <a:avLst/>
          </a:prstGeom>
          <a:noFill/>
        </p:spPr>
      </p:pic>
      <p:pic>
        <p:nvPicPr>
          <p:cNvPr id="3075" name="Picture 3" descr="C:\Users\Viers Hearing\Desktop\amiens-ensemb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71193">
            <a:off x="5935627" y="4189272"/>
            <a:ext cx="2888987" cy="2166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249362"/>
          </a:xfrm>
        </p:spPr>
        <p:txBody>
          <a:bodyPr/>
          <a:lstStyle/>
          <a:p>
            <a:pPr algn="ctr"/>
            <a:r>
              <a:rPr lang="en-US" dirty="0" smtClean="0">
                <a:latin typeface="Broadway" pitchFamily="82" charset="0"/>
              </a:rPr>
              <a:t>Qui-</a:t>
            </a:r>
            <a:r>
              <a:rPr lang="en-US" dirty="0" err="1" smtClean="0">
                <a:latin typeface="Broadway" pitchFamily="82" charset="0"/>
              </a:rPr>
              <a:t>est</a:t>
            </a:r>
            <a:r>
              <a:rPr lang="en-US" dirty="0" smtClean="0">
                <a:latin typeface="Broadway" pitchFamily="82" charset="0"/>
              </a:rPr>
              <a:t>?</a:t>
            </a:r>
            <a:endParaRPr lang="en-US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>
                <a:latin typeface="Bradley Hand ITC" pitchFamily="66" charset="0"/>
              </a:rPr>
              <a:t>Presidante</a:t>
            </a:r>
            <a:r>
              <a:rPr lang="en-US" dirty="0" smtClean="0">
                <a:latin typeface="Bradley Hand ITC" pitchFamily="66" charset="0"/>
              </a:rPr>
              <a:t> - Claude </a:t>
            </a:r>
            <a:r>
              <a:rPr lang="en-US" dirty="0" err="1" smtClean="0">
                <a:latin typeface="Bradley Hand ITC" pitchFamily="66" charset="0"/>
              </a:rPr>
              <a:t>Gewerc</a:t>
            </a:r>
            <a:r>
              <a:rPr lang="en-US" dirty="0" smtClean="0">
                <a:latin typeface="Bradley Hand ITC" pitchFamily="66" charset="0"/>
              </a:rPr>
              <a:t> - 2004</a:t>
            </a:r>
          </a:p>
          <a:p>
            <a:pPr algn="ctr">
              <a:buNone/>
            </a:pPr>
            <a:r>
              <a:rPr lang="en-US" dirty="0" smtClean="0">
                <a:latin typeface="Bradley Hand ITC" pitchFamily="66" charset="0"/>
              </a:rPr>
              <a:t>         </a:t>
            </a:r>
            <a:r>
              <a:rPr lang="fr-FR" dirty="0" smtClean="0">
                <a:latin typeface="Bradley Hand ITC" pitchFamily="66" charset="0"/>
              </a:rPr>
              <a:t>Supérieur </a:t>
            </a:r>
            <a:r>
              <a:rPr lang="en-US" dirty="0" smtClean="0">
                <a:latin typeface="Bradley Hand ITC" pitchFamily="66" charset="0"/>
              </a:rPr>
              <a:t>of Amiens- Gilles </a:t>
            </a:r>
            <a:r>
              <a:rPr lang="en-US" dirty="0" err="1" smtClean="0">
                <a:latin typeface="Bradley Hand ITC" pitchFamily="66" charset="0"/>
              </a:rPr>
              <a:t>Demailly</a:t>
            </a:r>
            <a:r>
              <a:rPr lang="en-US" dirty="0" smtClean="0">
                <a:latin typeface="Bradley Hand ITC" pitchFamily="66" charset="0"/>
              </a:rPr>
              <a:t> </a:t>
            </a:r>
          </a:p>
        </p:txBody>
      </p:sp>
      <p:pic>
        <p:nvPicPr>
          <p:cNvPr id="2050" name="Picture 2" descr="C:\Users\Viers Hearing\Desktop\claude-gewerc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19400"/>
            <a:ext cx="2438401" cy="3657600"/>
          </a:xfrm>
          <a:prstGeom prst="rect">
            <a:avLst/>
          </a:prstGeom>
          <a:noFill/>
        </p:spPr>
      </p:pic>
      <p:pic>
        <p:nvPicPr>
          <p:cNvPr id="2051" name="Picture 3" descr="C:\Users\Viers Hearing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00400"/>
            <a:ext cx="3810000" cy="270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01000" cy="1189038"/>
          </a:xfrm>
        </p:spPr>
        <p:txBody>
          <a:bodyPr/>
          <a:lstStyle/>
          <a:p>
            <a:pPr algn="ctr"/>
            <a:r>
              <a:rPr lang="en-US" b="1" dirty="0" smtClean="0">
                <a:latin typeface="Broadway" pitchFamily="82" charset="0"/>
              </a:rPr>
              <a:t>Histoire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848600" cy="4678363"/>
          </a:xfrm>
        </p:spPr>
        <p:txBody>
          <a:bodyPr/>
          <a:lstStyle/>
          <a:p>
            <a:pPr algn="ctr">
              <a:buNone/>
            </a:pPr>
            <a:r>
              <a:rPr lang="fr-FR" sz="4000" dirty="0" smtClean="0">
                <a:latin typeface="Bradley Hand ITC" pitchFamily="66" charset="0"/>
              </a:rPr>
              <a:t>Je ne sais pas, mais était connu pour </a:t>
            </a:r>
            <a:r>
              <a:rPr lang="fr-FR" sz="4000" dirty="0" err="1" smtClean="0">
                <a:latin typeface="Bradley Hand ITC" pitchFamily="66" charset="0"/>
              </a:rPr>
              <a:t>picardie</a:t>
            </a:r>
            <a:r>
              <a:rPr lang="fr-FR" sz="4000" dirty="0" smtClean="0">
                <a:latin typeface="Bradley Hand ITC" pitchFamily="66" charset="0"/>
              </a:rPr>
              <a:t> WW1. La guerre de tranchées par exemple, (</a:t>
            </a:r>
            <a:r>
              <a:rPr lang="fr-FR" sz="4000" dirty="0" err="1" smtClean="0">
                <a:latin typeface="Bradley Hand ITC" pitchFamily="66" charset="0"/>
              </a:rPr>
              <a:t>during</a:t>
            </a:r>
            <a:r>
              <a:rPr lang="fr-FR" sz="4000" dirty="0" smtClean="0">
                <a:latin typeface="Bradley Hand ITC" pitchFamily="66" charset="0"/>
              </a:rPr>
              <a:t>) Au cours de la Révolution française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latin typeface="Broadway" pitchFamily="82" charset="0"/>
              </a:rPr>
              <a:t>Qu-est</a:t>
            </a:r>
            <a:r>
              <a:rPr lang="en-US" dirty="0" smtClean="0">
                <a:latin typeface="Broadway" pitchFamily="82" charset="0"/>
              </a:rPr>
              <a:t>?</a:t>
            </a:r>
            <a:endParaRPr lang="en-US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8768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Simone </a:t>
            </a:r>
            <a:r>
              <a:rPr lang="en-US" b="1" dirty="0" err="1" smtClean="0"/>
              <a:t>Renant</a:t>
            </a:r>
            <a:endParaRPr lang="en-US" b="1" dirty="0" smtClean="0"/>
          </a:p>
          <a:p>
            <a:pPr>
              <a:buNone/>
            </a:pPr>
            <a:r>
              <a:rPr lang="fr-FR" dirty="0" smtClean="0">
                <a:latin typeface="Bradley Hand ITC" pitchFamily="66" charset="0"/>
              </a:rPr>
              <a:t>elle est une actrice          </a:t>
            </a:r>
            <a:r>
              <a:rPr lang="en-US" b="1" dirty="0" smtClean="0"/>
              <a:t>Pierre </a:t>
            </a:r>
            <a:r>
              <a:rPr lang="en-US" b="1" dirty="0" err="1" smtClean="0"/>
              <a:t>Choderlos</a:t>
            </a:r>
            <a:r>
              <a:rPr lang="en-US" b="1" dirty="0" smtClean="0"/>
              <a:t> de </a:t>
            </a:r>
            <a:r>
              <a:rPr lang="en-US" b="1" dirty="0" err="1" smtClean="0"/>
              <a:t>Laclos</a:t>
            </a:r>
            <a:endParaRPr lang="fr-FR" dirty="0" smtClean="0">
              <a:latin typeface="Bradley Hand ITC" pitchFamily="66" charset="0"/>
            </a:endParaRPr>
          </a:p>
          <a:p>
            <a:pPr>
              <a:buNone/>
            </a:pPr>
            <a:r>
              <a:rPr lang="fr-FR" dirty="0" smtClean="0">
                <a:latin typeface="Bradley Hand ITC" pitchFamily="66" charset="0"/>
              </a:rPr>
              <a:t>                            officiel et général de l'armée et écrivain</a:t>
            </a:r>
          </a:p>
          <a:p>
            <a:pPr>
              <a:buNone/>
            </a:pPr>
            <a:r>
              <a:rPr lang="fr-FR" dirty="0" smtClean="0">
                <a:latin typeface="Bradley Hand ITC" pitchFamily="66" charset="0"/>
              </a:rPr>
              <a:t>            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50" name="Picture 2" descr="C:\Users\Viers Hearing\Desktop\Simone_Ren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9400"/>
            <a:ext cx="2375380" cy="3598863"/>
          </a:xfrm>
          <a:prstGeom prst="rect">
            <a:avLst/>
          </a:prstGeom>
          <a:noFill/>
        </p:spPr>
      </p:pic>
      <p:pic>
        <p:nvPicPr>
          <p:cNvPr id="2051" name="Picture 3" descr="C:\Users\Viers Hearing\Desktop\Lac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3730" y="3276600"/>
            <a:ext cx="2740270" cy="335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173162"/>
          </a:xfrm>
        </p:spPr>
        <p:txBody>
          <a:bodyPr/>
          <a:lstStyle/>
          <a:p>
            <a:pPr algn="ctr"/>
            <a:r>
              <a:rPr lang="en-US" b="1" dirty="0" smtClean="0">
                <a:latin typeface="Broadway" pitchFamily="82" charset="0"/>
              </a:rPr>
              <a:t>Arguments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029199"/>
          </a:xfrm>
        </p:spPr>
        <p:txBody>
          <a:bodyPr/>
          <a:lstStyle/>
          <a:p>
            <a:pPr algn="ctr"/>
            <a:r>
              <a:rPr lang="fr-FR" sz="3600" dirty="0" smtClean="0"/>
              <a:t>Je veux visiter </a:t>
            </a:r>
            <a:r>
              <a:rPr lang="fr-FR" sz="3600" dirty="0" err="1" smtClean="0"/>
              <a:t>picardie</a:t>
            </a:r>
            <a:r>
              <a:rPr lang="fr-FR" sz="3600" dirty="0" smtClean="0"/>
              <a:t>, car il a beaucoup d'histoire!</a:t>
            </a:r>
          </a:p>
          <a:p>
            <a:pPr algn="ctr"/>
            <a:r>
              <a:rPr lang="fr-FR" sz="3600" dirty="0" smtClean="0"/>
              <a:t>Beaux bâtiments et des églises.</a:t>
            </a:r>
          </a:p>
          <a:p>
            <a:pPr algn="ctr"/>
            <a:r>
              <a:rPr lang="fr-FR" sz="3600" dirty="0" smtClean="0"/>
              <a:t>…..et j'aime la France!</a:t>
            </a:r>
          </a:p>
          <a:p>
            <a:pPr algn="ctr"/>
            <a:r>
              <a:rPr lang="fr-FR" sz="3600" dirty="0" smtClean="0"/>
              <a:t>Pour visiter les monuments de soldats tombés au combat</a:t>
            </a:r>
          </a:p>
          <a:p>
            <a:pPr algn="ctr"/>
            <a:r>
              <a:rPr lang="fr-FR" sz="3600" dirty="0" smtClean="0"/>
              <a:t>et, enfin, de voir les châteaux!</a:t>
            </a:r>
          </a:p>
          <a:p>
            <a:pPr algn="ctr"/>
            <a:endParaRPr lang="fr-FR" sz="3600" dirty="0" smtClean="0"/>
          </a:p>
          <a:p>
            <a:pPr algn="ctr"/>
            <a:endParaRPr lang="fr-FR" sz="3600" dirty="0" smtClean="0"/>
          </a:p>
          <a:p>
            <a:pPr algn="ctr"/>
            <a:endParaRPr lang="fr-FR" sz="3600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221</TotalTime>
  <Words>229</Words>
  <Application>Microsoft Macintosh PowerPoint</Application>
  <PresentationFormat>On-screen Show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Technic</vt:lpstr>
      <vt:lpstr>Picardie </vt:lpstr>
      <vt:lpstr>Picardie</vt:lpstr>
      <vt:lpstr>Geographic</vt:lpstr>
      <vt:lpstr>Geographic</vt:lpstr>
      <vt:lpstr>Villes et principales villes</vt:lpstr>
      <vt:lpstr>Qui-est?</vt:lpstr>
      <vt:lpstr>Histoire</vt:lpstr>
      <vt:lpstr>Qu-est?</vt:lpstr>
      <vt:lpstr>Arguments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Viers Hearing</dc:creator>
  <cp:lastModifiedBy>user</cp:lastModifiedBy>
  <cp:revision>23</cp:revision>
  <dcterms:created xsi:type="dcterms:W3CDTF">2012-08-19T23:29:10Z</dcterms:created>
  <dcterms:modified xsi:type="dcterms:W3CDTF">2012-08-19T23:29:46Z</dcterms:modified>
</cp:coreProperties>
</file>